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08" r:id="rId2"/>
    <p:sldId id="299" r:id="rId3"/>
    <p:sldId id="304" r:id="rId4"/>
    <p:sldId id="315" r:id="rId5"/>
    <p:sldId id="257" r:id="rId6"/>
    <p:sldId id="258" r:id="rId7"/>
    <p:sldId id="290" r:id="rId8"/>
    <p:sldId id="291" r:id="rId9"/>
    <p:sldId id="292" r:id="rId10"/>
    <p:sldId id="301" r:id="rId11"/>
    <p:sldId id="303" r:id="rId12"/>
    <p:sldId id="270" r:id="rId13"/>
    <p:sldId id="316" r:id="rId14"/>
    <p:sldId id="307" r:id="rId15"/>
    <p:sldId id="278" r:id="rId16"/>
    <p:sldId id="282" r:id="rId17"/>
    <p:sldId id="300" r:id="rId18"/>
    <p:sldId id="273" r:id="rId19"/>
    <p:sldId id="274" r:id="rId20"/>
    <p:sldId id="285" r:id="rId21"/>
    <p:sldId id="305" r:id="rId22"/>
    <p:sldId id="306" r:id="rId23"/>
    <p:sldId id="317" r:id="rId24"/>
    <p:sldId id="318" r:id="rId25"/>
    <p:sldId id="284" r:id="rId26"/>
    <p:sldId id="276" r:id="rId27"/>
    <p:sldId id="261" r:id="rId28"/>
    <p:sldId id="269" r:id="rId29"/>
    <p:sldId id="263" r:id="rId30"/>
    <p:sldId id="264" r:id="rId31"/>
    <p:sldId id="260" r:id="rId32"/>
    <p:sldId id="265" r:id="rId33"/>
    <p:sldId id="267" r:id="rId34"/>
    <p:sldId id="266" r:id="rId35"/>
    <p:sldId id="271" r:id="rId36"/>
    <p:sldId id="277" r:id="rId37"/>
    <p:sldId id="279" r:id="rId38"/>
    <p:sldId id="268" r:id="rId39"/>
    <p:sldId id="280" r:id="rId40"/>
    <p:sldId id="281" r:id="rId41"/>
    <p:sldId id="287" r:id="rId42"/>
    <p:sldId id="288" r:id="rId43"/>
    <p:sldId id="302" r:id="rId44"/>
    <p:sldId id="309" r:id="rId45"/>
    <p:sldId id="310" r:id="rId46"/>
    <p:sldId id="311" r:id="rId47"/>
    <p:sldId id="312" r:id="rId48"/>
    <p:sldId id="313" r:id="rId49"/>
    <p:sldId id="314" r:id="rId50"/>
    <p:sldId id="275" r:id="rId51"/>
    <p:sldId id="298" r:id="rId52"/>
    <p:sldId id="294" r:id="rId53"/>
    <p:sldId id="295" r:id="rId54"/>
    <p:sldId id="296" r:id="rId55"/>
    <p:sldId id="297" r:id="rId5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315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Address Map" id="{E67CBB48-2472-4EC0-B072-29D612A99688}">
          <p14:sldIdLst>
            <p14:sldId id="318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5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A0383781-5D7A-422C-9967-A555C40BC730}"/>
    <pc:docChg chg="modSld">
      <pc:chgData name="Ron Keidar" userId="bd522e22234dfd79" providerId="LiveId" clId="{A0383781-5D7A-422C-9967-A555C40BC730}" dt="2024-02-08T02:03:39.688" v="15" actId="20577"/>
      <pc:docMkLst>
        <pc:docMk/>
      </pc:docMkLst>
      <pc:sldChg chg="modSp mod">
        <pc:chgData name="Ron Keidar" userId="bd522e22234dfd79" providerId="LiveId" clId="{A0383781-5D7A-422C-9967-A555C40BC730}" dt="2024-02-08T02:03:39.688" v="15" actId="20577"/>
        <pc:sldMkLst>
          <pc:docMk/>
          <pc:sldMk cId="2691707959" sldId="317"/>
        </pc:sldMkLst>
        <pc:spChg chg="mod">
          <ac:chgData name="Ron Keidar" userId="bd522e22234dfd79" providerId="LiveId" clId="{A0383781-5D7A-422C-9967-A555C40BC730}" dt="2024-02-03T01:11:11.732" v="0" actId="1076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A0383781-5D7A-422C-9967-A555C40BC730}" dt="2024-02-08T02:03:03.860" v="11" actId="14100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A0383781-5D7A-422C-9967-A555C40BC730}" dt="2024-02-08T02:02:41.326" v="4" actId="6549"/>
          <ac:spMkLst>
            <pc:docMk/>
            <pc:sldMk cId="2691707959" sldId="317"/>
            <ac:spMk id="276" creationId="{E3CD5DD2-C5D6-46CE-6FB2-E7A895EDEC3B}"/>
          </ac:spMkLst>
        </pc:spChg>
        <pc:graphicFrameChg chg="modGraphic">
          <ac:chgData name="Ron Keidar" userId="bd522e22234dfd79" providerId="LiveId" clId="{A0383781-5D7A-422C-9967-A555C40BC730}" dt="2024-02-08T02:03:39.688" v="15" actId="20577"/>
          <ac:graphicFrameMkLst>
            <pc:docMk/>
            <pc:sldMk cId="2691707959" sldId="317"/>
            <ac:graphicFrameMk id="156" creationId="{D7958515-0B74-FD27-A69E-A6E400852268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EC1E-5556-8C56-A568-769148838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FE0EBE9-EA38-C7FA-0613-EE71D709B84C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11.xml"/><Relationship Id="rId17" Type="http://schemas.openxmlformats.org/officeDocument/2006/relationships/image" Target="../media/image1.png"/><Relationship Id="rId2" Type="http://schemas.openxmlformats.org/officeDocument/2006/relationships/image" Target="../media/image26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20.xml"/><Relationship Id="rId5" Type="http://schemas.openxmlformats.org/officeDocument/2006/relationships/slide" Target="slide10.xml"/><Relationship Id="rId15" Type="http://schemas.openxmlformats.org/officeDocument/2006/relationships/slide" Target="slide9.xml"/><Relationship Id="rId10" Type="http://schemas.openxmlformats.org/officeDocument/2006/relationships/slide" Target="slide5.xml"/><Relationship Id="rId4" Type="http://schemas.openxmlformats.org/officeDocument/2006/relationships/slide" Target="slide15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.png"/><Relationship Id="rId3" Type="http://schemas.openxmlformats.org/officeDocument/2006/relationships/image" Target="../media/image29.jpeg"/><Relationship Id="rId7" Type="http://schemas.openxmlformats.org/officeDocument/2006/relationships/slide" Target="slide12.xm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.xml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.xml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31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12.xml"/><Relationship Id="rId14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33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10" Type="http://schemas.openxmlformats.org/officeDocument/2006/relationships/image" Target="../media/image1.png"/><Relationship Id="rId4" Type="http://schemas.openxmlformats.org/officeDocument/2006/relationships/slide" Target="slide10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image" Target="../media/image29.jpe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1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10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4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5.png"/><Relationship Id="rId9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7.png"/><Relationship Id="rId7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slide" Target="slide12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1.png"/><Relationship Id="rId4" Type="http://schemas.openxmlformats.org/officeDocument/2006/relationships/image" Target="../media/image40.jpeg"/><Relationship Id="rId9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0.xml"/><Relationship Id="rId7" Type="http://schemas.openxmlformats.org/officeDocument/2006/relationships/image" Target="../media/image20.png"/><Relationship Id="rId12" Type="http://schemas.openxmlformats.org/officeDocument/2006/relationships/image" Target="../media/image1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3.xml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slide" Target="slide14.xml"/><Relationship Id="rId9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49.png"/><Relationship Id="rId4" Type="http://schemas.openxmlformats.org/officeDocument/2006/relationships/slide" Target="slide3.xml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6.xml"/><Relationship Id="rId12" Type="http://schemas.openxmlformats.org/officeDocument/2006/relationships/slide" Target="slide9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7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20.xml"/><Relationship Id="rId4" Type="http://schemas.openxmlformats.org/officeDocument/2006/relationships/slide" Target="slide8.xml"/><Relationship Id="rId9" Type="http://schemas.openxmlformats.org/officeDocument/2006/relationships/slide" Target="slide19.xml"/><Relationship Id="rId1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slide" Target="slide12.xml"/><Relationship Id="rId5" Type="http://schemas.openxmlformats.org/officeDocument/2006/relationships/image" Target="../media/image8.png"/><Relationship Id="rId10" Type="http://schemas.openxmlformats.org/officeDocument/2006/relationships/slide" Target="slide10.xml"/><Relationship Id="rId4" Type="http://schemas.openxmlformats.org/officeDocument/2006/relationships/image" Target="../media/image7.png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slide" Target="slide3.xml"/><Relationship Id="rId4" Type="http://schemas.openxmlformats.org/officeDocument/2006/relationships/image" Target="../media/image9.pn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4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3.jpg"/><Relationship Id="rId17" Type="http://schemas.openxmlformats.org/officeDocument/2006/relationships/image" Target="../media/image1.png"/><Relationship Id="rId2" Type="http://schemas.openxmlformats.org/officeDocument/2006/relationships/image" Target="../media/image1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22.gif"/><Relationship Id="rId4" Type="http://schemas.openxmlformats.org/officeDocument/2006/relationships/image" Target="../media/image20.png"/><Relationship Id="rId9" Type="http://schemas.openxmlformats.org/officeDocument/2006/relationships/image" Target="../media/image17.gif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2892" y="515815"/>
            <a:ext cx="4851525" cy="5103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79326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2892" y="515815"/>
            <a:ext cx="4851525" cy="5103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79326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41946" y="1181835"/>
            <a:ext cx="9144000" cy="165576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41946" y="1181835"/>
            <a:ext cx="9144000" cy="90172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19</a:t>
            </a:fld>
            <a:endParaRPr lang="en-US"/>
          </a:p>
        </p:txBody>
      </p:sp>
      <p:pic>
        <p:nvPicPr>
          <p:cNvPr id="21" name="Picture 20">
            <a:hlinkClick r:id="rId6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255528"/>
            <a:ext cx="9144000" cy="4250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993" y="152783"/>
            <a:ext cx="9144000" cy="446306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34622" y="3476618"/>
            <a:ext cx="832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</a:t>
            </a:r>
            <a:r>
              <a:rPr lang="en-US" sz="1050"/>
              <a:t>– Read#`</a:t>
            </a:r>
            <a:endParaRPr lang="en-US" sz="1050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93B6C-B9F8-E809-C03B-A613C2ACC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109" y="452438"/>
            <a:ext cx="3759200" cy="415780"/>
          </a:xfrm>
        </p:spPr>
        <p:txBody>
          <a:bodyPr/>
          <a:lstStyle/>
          <a:p>
            <a:r>
              <a:rPr lang="en-US" dirty="0"/>
              <a:t>Address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243768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>
            <a:off x="6661081" y="660328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4A67-42D4-1416-A909-C50ED1EE3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0F60BB3-5D81-DD23-A193-358F1CCC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3B557-D2B3-E136-5EEA-6489ED58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10169448" cy="41507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38E23B-2DA5-5049-4A6D-AE8E75CBB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EC74CD-AD63-5FB0-C7E4-9989DCCBA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FFADC3-D0D5-3377-474D-D55A55A1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44AD947-DE49-992F-F786-4596657BA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F3148FE-8960-245D-DF27-5F119AA3D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916E79-ACCD-E045-68C5-C9EF44B4A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300766-2893-DC42-69E7-EF1B5C8E8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Register</a:t>
            </a:r>
          </a:p>
          <a:p>
            <a:pPr algn="ctr"/>
            <a:r>
              <a:rPr lang="en-US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33778DB7-90D0-A20F-240A-42ABB8854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Register</a:t>
            </a:r>
          </a:p>
          <a:p>
            <a:pPr algn="ctr"/>
            <a:r>
              <a:rPr lang="en-US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10E07C-C632-CA05-B344-6948D220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C648F7-C9DC-723F-F36C-C6EBE4A2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61CA60-F850-4858-00FF-9C6BA30E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E056039-B49B-4108-05C5-1BBD6A9B7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535548-FEAA-F19B-3BF4-715CEA7D4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ED7599-980F-DE72-F4EE-AEE0135A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EA426F-9CCD-E32C-5A57-96A7A48C8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9853D5-93AF-3C65-4B63-E490B76D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102396-082F-07F2-0BC5-98DC0B4A0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927E165-9A7D-C53A-0C50-339693F9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EFBF5F9D-DAA2-F12A-D7CA-53AB0AE04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4DFABA-6C78-1979-BC92-A78B25CDF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99810" y="6492875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6</a:t>
            </a:fld>
            <a:endParaRPr lang="en-US"/>
          </a:p>
        </p:txBody>
      </p:sp>
      <p:pic>
        <p:nvPicPr>
          <p:cNvPr id="45" name="Picture 44">
            <a:hlinkClick r:id="rId10" action="ppaction://hlinksldjump"/>
            <a:extLst>
              <a:ext uri="{FF2B5EF4-FFF2-40B4-BE49-F238E27FC236}">
                <a16:creationId xmlns:a16="http://schemas.microsoft.com/office/drawing/2014/main" id="{CF8326AD-B012-E64A-4ED0-94959E6F0E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605952"/>
            <a:ext cx="1076851" cy="222744"/>
          </a:xfrm>
          <a:prstGeom prst="rect">
            <a:avLst/>
          </a:prstGeom>
        </p:spPr>
      </p:pic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23F8C53D-4786-7FAE-EE6C-DABBC4905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95681</TotalTime>
  <Words>6228</Words>
  <Application>Microsoft Office PowerPoint</Application>
  <PresentationFormat>Widescreen</PresentationFormat>
  <Paragraphs>2403</Paragraphs>
  <Slides>55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Hardware</vt:lpstr>
      <vt:lpstr>PowerPoint Presentation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SD Card – Page Load / Store</vt:lpstr>
      <vt:lpstr>PowerPoint Presentation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86</cp:revision>
  <cp:lastPrinted>2024-01-28T02:59:41Z</cp:lastPrinted>
  <dcterms:created xsi:type="dcterms:W3CDTF">2022-02-06T02:47:09Z</dcterms:created>
  <dcterms:modified xsi:type="dcterms:W3CDTF">2024-02-08T02:03:47Z</dcterms:modified>
</cp:coreProperties>
</file>